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63" r:id="rId1"/>
  </p:sldMasterIdLst>
  <p:notesMasterIdLst>
    <p:notesMasterId r:id="rId24"/>
  </p:notesMasterIdLst>
  <p:sldIdLst>
    <p:sldId id="256" r:id="rId2"/>
    <p:sldId id="257" r:id="rId3"/>
    <p:sldId id="258" r:id="rId4"/>
    <p:sldId id="273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5" r:id="rId20"/>
    <p:sldId id="277" r:id="rId21"/>
    <p:sldId id="274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45"/>
    <p:restoredTop sz="94633"/>
  </p:normalViewPr>
  <p:slideViewPr>
    <p:cSldViewPr snapToGrid="0" snapToObjects="1">
      <p:cViewPr varScale="1">
        <p:scale>
          <a:sx n="76" d="100"/>
          <a:sy n="76" d="100"/>
        </p:scale>
        <p:origin x="51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0C1C5-1112-4242-A702-8A43F5A21118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97534-79E9-604C-A3D8-77D66311E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94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97534-79E9-604C-A3D8-77D66311E9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15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F475-2C00-6A42-94B0-06BF16EB02ED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3ED981FF-8C85-B34F-8C23-2BCB0A932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75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F475-2C00-6A42-94B0-06BF16EB02ED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981FF-8C85-B34F-8C23-2BCB0A932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50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F475-2C00-6A42-94B0-06BF16EB02ED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981FF-8C85-B34F-8C23-2BCB0A932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368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F475-2C00-6A42-94B0-06BF16EB02ED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981FF-8C85-B34F-8C23-2BCB0A932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249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F475-2C00-6A42-94B0-06BF16EB02ED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981FF-8C85-B34F-8C23-2BCB0A932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99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F475-2C00-6A42-94B0-06BF16EB02ED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981FF-8C85-B34F-8C23-2BCB0A932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87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F475-2C00-6A42-94B0-06BF16EB02ED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981FF-8C85-B34F-8C23-2BCB0A932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560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F475-2C00-6A42-94B0-06BF16EB02ED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981FF-8C85-B34F-8C23-2BCB0A932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06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F475-2C00-6A42-94B0-06BF16EB02ED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981FF-8C85-B34F-8C23-2BCB0A932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61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F475-2C00-6A42-94B0-06BF16EB02ED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981FF-8C85-B34F-8C23-2BCB0A932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999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1D9F475-2C00-6A42-94B0-06BF16EB02ED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981FF-8C85-B34F-8C23-2BCB0A932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9F475-2C00-6A42-94B0-06BF16EB02ED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ED981FF-8C85-B34F-8C23-2BCB0A93251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0861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64" r:id="rId1"/>
    <p:sldLayoutId id="2147484465" r:id="rId2"/>
    <p:sldLayoutId id="2147484466" r:id="rId3"/>
    <p:sldLayoutId id="2147484467" r:id="rId4"/>
    <p:sldLayoutId id="2147484468" r:id="rId5"/>
    <p:sldLayoutId id="2147484469" r:id="rId6"/>
    <p:sldLayoutId id="2147484470" r:id="rId7"/>
    <p:sldLayoutId id="2147484471" r:id="rId8"/>
    <p:sldLayoutId id="2147484472" r:id="rId9"/>
    <p:sldLayoutId id="2147484473" r:id="rId10"/>
    <p:sldLayoutId id="2147484474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0789" y="114300"/>
            <a:ext cx="9244012" cy="1371601"/>
          </a:xfrm>
        </p:spPr>
        <p:txBody>
          <a:bodyPr>
            <a:noAutofit/>
          </a:bodyPr>
          <a:lstStyle/>
          <a:p>
            <a:pPr algn="l"/>
            <a:r>
              <a:rPr lang="en-US" b="1" dirty="0" smtClean="0"/>
              <a:t>INTRODUCTION TO: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257175" y="1485901"/>
            <a:ext cx="1157406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 smtClean="0"/>
              <a:t>LANDFORMS AND </a:t>
            </a:r>
          </a:p>
          <a:p>
            <a:pPr algn="ctr"/>
            <a:r>
              <a:rPr lang="en-US" sz="6600" b="1" dirty="0" smtClean="0"/>
              <a:t>LANDSCAPES</a:t>
            </a:r>
            <a:endParaRPr lang="en-US" sz="66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4763"/>
            <a:ext cx="4052909" cy="30432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909" y="3814762"/>
            <a:ext cx="4391004" cy="30432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913" y="3814761"/>
            <a:ext cx="3748087" cy="304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3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9313" y="245719"/>
            <a:ext cx="9291215" cy="1049235"/>
          </a:xfrm>
        </p:spPr>
        <p:txBody>
          <a:bodyPr/>
          <a:lstStyle/>
          <a:p>
            <a:r>
              <a:rPr lang="en-US" sz="6000" dirty="0" smtClean="0"/>
              <a:t>Rainforests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86" y="1376891"/>
            <a:ext cx="5431367" cy="4129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932" y="1376891"/>
            <a:ext cx="5566833" cy="412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08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355600" y="970658"/>
            <a:ext cx="11599333" cy="601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charset="0"/>
              <a:buChar char="•"/>
            </a:pPr>
            <a:r>
              <a:rPr lang="en-US" sz="3200" dirty="0" smtClean="0"/>
              <a:t>Sometimes seen as transitional land found between forests and deserts. </a:t>
            </a:r>
          </a:p>
          <a:p>
            <a:pPr marL="285750" indent="-285750" algn="ctr">
              <a:buFont typeface="Arial" charset="0"/>
              <a:buChar char="•"/>
            </a:pPr>
            <a:endParaRPr lang="en-US" sz="1600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en-US" sz="3200" dirty="0" smtClean="0"/>
              <a:t>I contain grasses of varying heights and coarseness, and small or widely spaced trees.  </a:t>
            </a:r>
          </a:p>
          <a:p>
            <a:pPr marL="285750" indent="-285750" algn="ctr">
              <a:buFont typeface="Arial" charset="0"/>
              <a:buChar char="•"/>
            </a:pPr>
            <a:endParaRPr lang="en-US" sz="1600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en-US" sz="3200" dirty="0" smtClean="0"/>
              <a:t> I am often inhabited by grazing animals. </a:t>
            </a:r>
            <a:endParaRPr lang="en-US" sz="1600" dirty="0" smtClean="0"/>
          </a:p>
          <a:p>
            <a:pPr marL="0" indent="0" algn="ctr">
              <a:buNone/>
            </a:pPr>
            <a:r>
              <a:rPr lang="en-US" sz="3200" u="sng" dirty="0" smtClean="0">
                <a:solidFill>
                  <a:schemeClr val="accent1">
                    <a:lumMod val="75000"/>
                  </a:schemeClr>
                </a:solidFill>
              </a:rPr>
              <a:t>‘WHAT LANDSCAPE AM I?’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51579" y="147294"/>
            <a:ext cx="9291215" cy="1049235"/>
          </a:xfrm>
        </p:spPr>
        <p:txBody>
          <a:bodyPr>
            <a:normAutofit/>
          </a:bodyPr>
          <a:lstStyle/>
          <a:p>
            <a:r>
              <a:rPr lang="en-US" sz="4400" dirty="0" smtClean="0"/>
              <a:t>Question 4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9256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9313" y="245719"/>
            <a:ext cx="9291215" cy="1049235"/>
          </a:xfrm>
        </p:spPr>
        <p:txBody>
          <a:bodyPr/>
          <a:lstStyle/>
          <a:p>
            <a:r>
              <a:rPr lang="en-US" sz="6000" dirty="0" smtClean="0"/>
              <a:t>Grasslands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399" y="1608665"/>
            <a:ext cx="5735671" cy="37634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8665"/>
            <a:ext cx="5367866" cy="376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95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355598" y="631991"/>
            <a:ext cx="11599333" cy="704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charset="0"/>
              <a:buChar char="•"/>
            </a:pPr>
            <a:r>
              <a:rPr lang="en-US" sz="3200" dirty="0" smtClean="0"/>
              <a:t>I form when mildly acidic water flows over soluble rocks such as limestone. </a:t>
            </a:r>
          </a:p>
          <a:p>
            <a:pPr marL="285750" indent="-285750" algn="ctr">
              <a:buFont typeface="Arial" charset="0"/>
              <a:buChar char="•"/>
            </a:pPr>
            <a:endParaRPr lang="en-US" sz="600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en-US" sz="3200" dirty="0" smtClean="0"/>
              <a:t>Small fractures form, which increase in size overtime and lead to underground drainage systems developing.</a:t>
            </a:r>
          </a:p>
          <a:p>
            <a:pPr marL="285750" indent="-285750" algn="ctr">
              <a:buFont typeface="Arial" charset="0"/>
              <a:buChar char="•"/>
            </a:pPr>
            <a:endParaRPr lang="en-US" sz="600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en-US" sz="3200" dirty="0" smtClean="0"/>
              <a:t> Common landforms include limestone pavements, disappearing rivers, reappearing springs, sinkholes and karst mountain </a:t>
            </a:r>
            <a:endParaRPr lang="en-US" sz="1600" dirty="0" smtClean="0"/>
          </a:p>
          <a:p>
            <a:pPr marL="0" indent="0" algn="ctr">
              <a:buNone/>
            </a:pPr>
            <a:r>
              <a:rPr lang="en-US" sz="3200" u="sng" dirty="0" smtClean="0">
                <a:solidFill>
                  <a:schemeClr val="accent1">
                    <a:lumMod val="75000"/>
                  </a:schemeClr>
                </a:solidFill>
              </a:rPr>
              <a:t>‘WHAT LANDSCAPE AM I?’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09658" y="-78577"/>
            <a:ext cx="9291215" cy="1049235"/>
          </a:xfrm>
        </p:spPr>
        <p:txBody>
          <a:bodyPr>
            <a:normAutofit/>
          </a:bodyPr>
          <a:lstStyle/>
          <a:p>
            <a:r>
              <a:rPr lang="en-US" sz="4400" dirty="0" smtClean="0"/>
              <a:t>Question 5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21813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9313" y="245719"/>
            <a:ext cx="9291215" cy="1049235"/>
          </a:xfrm>
        </p:spPr>
        <p:txBody>
          <a:bodyPr/>
          <a:lstStyle/>
          <a:p>
            <a:r>
              <a:rPr lang="en-US" sz="6000" dirty="0" smtClean="0"/>
              <a:t>Karst landscapes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15" y="1513693"/>
            <a:ext cx="5706325" cy="3797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053" y="1513693"/>
            <a:ext cx="50546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1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355600" y="970658"/>
            <a:ext cx="11599333" cy="639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charset="0"/>
              <a:buChar char="•"/>
            </a:pPr>
            <a:r>
              <a:rPr lang="en-US" sz="2800" dirty="0" smtClean="0"/>
              <a:t>I am areas of land that are completely surrounded by water</a:t>
            </a:r>
          </a:p>
          <a:p>
            <a:pPr marL="285750" indent="-285750" algn="ctr">
              <a:buFont typeface="Arial" charset="0"/>
              <a:buChar char="•"/>
            </a:pPr>
            <a:endParaRPr lang="en-US" sz="1000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en-US" sz="2800" dirty="0" smtClean="0"/>
              <a:t>I can be either continental or oceanic. </a:t>
            </a:r>
          </a:p>
          <a:p>
            <a:pPr marL="285750" indent="-285750" algn="ctr">
              <a:buFont typeface="Arial" charset="0"/>
              <a:buChar char="•"/>
            </a:pPr>
            <a:endParaRPr lang="en-US" sz="1000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en-US" sz="2800" dirty="0" smtClean="0"/>
              <a:t> If I am an continental </a:t>
            </a:r>
            <a:r>
              <a:rPr lang="en-US" sz="2800" u="sng" dirty="0" smtClean="0"/>
              <a:t>_?_</a:t>
            </a:r>
            <a:r>
              <a:rPr lang="en-US" sz="2800" dirty="0" smtClean="0"/>
              <a:t>- I lie on a continental shelf, an extension of a continent that is submerged beneath the sea.</a:t>
            </a:r>
          </a:p>
          <a:p>
            <a:pPr marL="285750" indent="-285750" algn="ctr">
              <a:buFont typeface="Arial" charset="0"/>
              <a:buChar char="•"/>
            </a:pPr>
            <a:endParaRPr lang="en-US" sz="1100" dirty="0"/>
          </a:p>
          <a:p>
            <a:pPr marL="285750" indent="-285750" algn="ctr">
              <a:buFont typeface="Arial" charset="0"/>
              <a:buChar char="•"/>
            </a:pPr>
            <a:r>
              <a:rPr lang="en-US" sz="2800" dirty="0" smtClean="0"/>
              <a:t>If I am a oceanic </a:t>
            </a:r>
            <a:r>
              <a:rPr lang="en-US" sz="2800" u="sng" dirty="0" smtClean="0"/>
              <a:t>_?_</a:t>
            </a:r>
            <a:r>
              <a:rPr lang="en-US" sz="2800" dirty="0" smtClean="0"/>
              <a:t> - I rise from the ocean floor and are generally in volcanic in origin.</a:t>
            </a:r>
            <a:endParaRPr lang="en-US" sz="1600" dirty="0" smtClean="0"/>
          </a:p>
          <a:p>
            <a:pPr marL="0" indent="0" algn="ctr">
              <a:buNone/>
            </a:pPr>
            <a:r>
              <a:rPr lang="en-US" sz="3200" u="sng" dirty="0" smtClean="0">
                <a:solidFill>
                  <a:schemeClr val="accent1">
                    <a:lumMod val="75000"/>
                  </a:schemeClr>
                </a:solidFill>
              </a:rPr>
              <a:t>‘WHAT LANDSCAPE AM I?’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51579" y="147294"/>
            <a:ext cx="9291215" cy="1049235"/>
          </a:xfrm>
        </p:spPr>
        <p:txBody>
          <a:bodyPr>
            <a:normAutofit/>
          </a:bodyPr>
          <a:lstStyle/>
          <a:p>
            <a:r>
              <a:rPr lang="en-US" sz="4400" dirty="0" smtClean="0"/>
              <a:t>Question 6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42749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9313" y="245719"/>
            <a:ext cx="9291215" cy="1049235"/>
          </a:xfrm>
        </p:spPr>
        <p:txBody>
          <a:bodyPr/>
          <a:lstStyle/>
          <a:p>
            <a:r>
              <a:rPr lang="en-US" sz="6000" dirty="0" smtClean="0"/>
              <a:t>Islands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437" y="1614487"/>
            <a:ext cx="5323171" cy="3540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12" y="1614487"/>
            <a:ext cx="5664200" cy="354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63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355600" y="970658"/>
            <a:ext cx="11599333" cy="5753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charset="0"/>
              <a:buChar char="•"/>
            </a:pPr>
            <a:r>
              <a:rPr lang="en-US" sz="2800" dirty="0" smtClean="0"/>
              <a:t>I am shaped by natural forces of the wind and waves</a:t>
            </a:r>
          </a:p>
          <a:p>
            <a:pPr marL="285750" indent="-285750" algn="ctr">
              <a:buFont typeface="Arial" charset="0"/>
              <a:buChar char="•"/>
            </a:pPr>
            <a:endParaRPr lang="en-US" sz="1400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en-US" sz="2800" dirty="0" smtClean="0"/>
              <a:t>These geographical forces erode or construct my natural environment, constantly changing its shape.</a:t>
            </a:r>
          </a:p>
          <a:p>
            <a:pPr marL="285750" indent="-285750" algn="ctr">
              <a:buFont typeface="Arial" charset="0"/>
              <a:buChar char="•"/>
            </a:pPr>
            <a:endParaRPr lang="en-US" sz="1000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en-US" sz="2800" dirty="0" smtClean="0"/>
              <a:t>Features of my landscape include: beaches, dunes, bays, cliffs, platforms and lagoons. </a:t>
            </a:r>
          </a:p>
          <a:p>
            <a:pPr marL="285750" lvl="0" indent="-285750" algn="ctr">
              <a:buClr>
                <a:srgbClr val="FB8C29"/>
              </a:buClr>
              <a:buFont typeface="Arial" charset="0"/>
              <a:buChar char="•"/>
            </a:pPr>
            <a:endParaRPr lang="en-US" sz="700" dirty="0">
              <a:solidFill>
                <a:prstClr val="white"/>
              </a:solidFill>
            </a:endParaRPr>
          </a:p>
          <a:p>
            <a:pPr marL="0" indent="0" algn="ctr">
              <a:buNone/>
            </a:pPr>
            <a:r>
              <a:rPr lang="en-US" sz="3200" u="sng" dirty="0" smtClean="0">
                <a:solidFill>
                  <a:schemeClr val="accent1">
                    <a:lumMod val="75000"/>
                  </a:schemeClr>
                </a:solidFill>
              </a:rPr>
              <a:t>‘WHAT LANDSCAPE AM I?’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51579" y="147294"/>
            <a:ext cx="9291215" cy="1049235"/>
          </a:xfrm>
        </p:spPr>
        <p:txBody>
          <a:bodyPr>
            <a:normAutofit/>
          </a:bodyPr>
          <a:lstStyle/>
          <a:p>
            <a:r>
              <a:rPr lang="en-US" sz="4400" dirty="0" smtClean="0"/>
              <a:t>Question 7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48946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9313" y="245719"/>
            <a:ext cx="9291215" cy="1049235"/>
          </a:xfrm>
        </p:spPr>
        <p:txBody>
          <a:bodyPr/>
          <a:lstStyle/>
          <a:p>
            <a:r>
              <a:rPr lang="en-US" sz="6000" dirty="0" smtClean="0"/>
              <a:t>Coastal landscapes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" y="1628774"/>
            <a:ext cx="5461000" cy="35523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920" y="1628774"/>
            <a:ext cx="5576888" cy="371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62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355600" y="970658"/>
            <a:ext cx="11599333" cy="628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charset="0"/>
              <a:buChar char="•"/>
            </a:pPr>
            <a:r>
              <a:rPr lang="en-US" sz="2800" dirty="0" smtClean="0"/>
              <a:t>I am a landscape that is constructed by humans.</a:t>
            </a:r>
          </a:p>
          <a:p>
            <a:pPr marL="285750" indent="-285750" algn="ctr">
              <a:buFont typeface="Arial" charset="0"/>
              <a:buChar char="•"/>
            </a:pPr>
            <a:endParaRPr lang="en-US" sz="1000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en-US" sz="2800" dirty="0" smtClean="0"/>
              <a:t>Features of my landscape include: infrastructure such as buildings, roads, transport, energy and telecommunications systems. </a:t>
            </a:r>
            <a:endParaRPr lang="en-US" sz="700" dirty="0">
              <a:solidFill>
                <a:prstClr val="white"/>
              </a:solidFill>
            </a:endParaRPr>
          </a:p>
          <a:p>
            <a:pPr marL="0" indent="0" algn="ctr">
              <a:buNone/>
            </a:pPr>
            <a:endParaRPr lang="en-US" sz="3200" u="sng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lvl="0" indent="-285750" algn="ctr">
              <a:buClr>
                <a:srgbClr val="FB8C29"/>
              </a:buClr>
              <a:buFont typeface="Arial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 am often a result of damage and destruction of natural landscapes, when I am being constructed. </a:t>
            </a:r>
          </a:p>
          <a:p>
            <a:pPr marL="0" indent="0" algn="ctr">
              <a:buNone/>
            </a:pPr>
            <a:endParaRPr lang="en-US" sz="1600" u="sng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3200" u="sng" dirty="0" smtClean="0">
                <a:solidFill>
                  <a:schemeClr val="accent1">
                    <a:lumMod val="75000"/>
                  </a:schemeClr>
                </a:solidFill>
              </a:rPr>
              <a:t>‘WHAT LANDSCAPE AM I?’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51579" y="147294"/>
            <a:ext cx="9291215" cy="1049235"/>
          </a:xfrm>
        </p:spPr>
        <p:txBody>
          <a:bodyPr>
            <a:normAutofit/>
          </a:bodyPr>
          <a:lstStyle/>
          <a:p>
            <a:r>
              <a:rPr lang="en-US" sz="4400" dirty="0" smtClean="0"/>
              <a:t>Question 8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47635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513" y="128588"/>
            <a:ext cx="11072813" cy="920647"/>
          </a:xfrm>
        </p:spPr>
        <p:txBody>
          <a:bodyPr>
            <a:noAutofit/>
          </a:bodyPr>
          <a:lstStyle/>
          <a:p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</a:rPr>
              <a:t>How are landscapes different?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50" y="1143001"/>
            <a:ext cx="11815763" cy="4972049"/>
          </a:xfrm>
        </p:spPr>
        <p:txBody>
          <a:bodyPr>
            <a:noAutofit/>
          </a:bodyPr>
          <a:lstStyle/>
          <a:p>
            <a:r>
              <a:rPr lang="en-US" sz="2400" dirty="0" smtClean="0"/>
              <a:t>Across the Earth, there are many different landscapes, and similarities can be observed within regions.</a:t>
            </a:r>
          </a:p>
          <a:p>
            <a:endParaRPr lang="en-US" sz="1200" dirty="0"/>
          </a:p>
          <a:p>
            <a:r>
              <a:rPr lang="en-US" sz="2400" dirty="0" smtClean="0"/>
              <a:t>Variations in landscapes are influenced by factors such as:</a:t>
            </a:r>
            <a:endParaRPr lang="en-US" sz="2400" dirty="0"/>
          </a:p>
          <a:p>
            <a:pPr>
              <a:buFont typeface="Wingdings" charset="2"/>
              <a:buChar char="v"/>
            </a:pPr>
            <a:r>
              <a:rPr lang="en-US" sz="2400" dirty="0"/>
              <a:t> </a:t>
            </a:r>
            <a:r>
              <a:rPr lang="en-US" sz="2400" dirty="0" smtClean="0"/>
              <a:t>Climate</a:t>
            </a:r>
          </a:p>
          <a:p>
            <a:pPr>
              <a:buFont typeface="Wingdings" charset="2"/>
              <a:buChar char="v"/>
            </a:pPr>
            <a:r>
              <a:rPr lang="en-US" sz="2400" dirty="0" smtClean="0"/>
              <a:t>Geographical features- mountains, and rivers</a:t>
            </a:r>
          </a:p>
          <a:p>
            <a:pPr>
              <a:buFont typeface="Wingdings" charset="2"/>
              <a:buChar char="v"/>
            </a:pPr>
            <a:r>
              <a:rPr lang="en-US" sz="2400" dirty="0" smtClean="0"/>
              <a:t>Latitude </a:t>
            </a:r>
          </a:p>
          <a:p>
            <a:pPr>
              <a:buFont typeface="Wingdings" charset="2"/>
              <a:buChar char="v"/>
            </a:pPr>
            <a:r>
              <a:rPr lang="en-US" sz="2400" dirty="0" smtClean="0"/>
              <a:t>Impact of humans</a:t>
            </a:r>
          </a:p>
          <a:p>
            <a:pPr>
              <a:buFont typeface="Wingdings" charset="2"/>
              <a:buChar char="v"/>
            </a:pPr>
            <a:r>
              <a:rPr lang="en-US" sz="2400" dirty="0" smtClean="0"/>
              <a:t>Where landscapes are located</a:t>
            </a:r>
          </a:p>
        </p:txBody>
      </p:sp>
    </p:spTree>
    <p:extLst>
      <p:ext uri="{BB962C8B-B14F-4D97-AF65-F5344CB8AC3E}">
        <p14:creationId xmlns:p14="http://schemas.microsoft.com/office/powerpoint/2010/main" val="38475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738" y="0"/>
            <a:ext cx="9291215" cy="1049235"/>
          </a:xfrm>
        </p:spPr>
        <p:txBody>
          <a:bodyPr/>
          <a:lstStyle/>
          <a:p>
            <a:r>
              <a:rPr lang="en-US" sz="6000" dirty="0" smtClean="0"/>
              <a:t>Built landscapes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38" y="4357272"/>
            <a:ext cx="8042049" cy="25007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80" y="1049235"/>
            <a:ext cx="6211708" cy="349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84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8" y="0"/>
            <a:ext cx="10015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34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979" y="5333656"/>
            <a:ext cx="9291215" cy="1049235"/>
          </a:xfrm>
        </p:spPr>
        <p:txBody>
          <a:bodyPr/>
          <a:lstStyle/>
          <a:p>
            <a:r>
              <a:rPr lang="en-US" dirty="0" smtClean="0"/>
              <a:t>Created by Peter Trieu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37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401294"/>
            <a:ext cx="9291215" cy="1049235"/>
          </a:xfrm>
        </p:spPr>
        <p:txBody>
          <a:bodyPr>
            <a:normAutofit fontScale="90000"/>
          </a:bodyPr>
          <a:lstStyle/>
          <a:p>
            <a:r>
              <a:rPr lang="en-US" sz="4400" dirty="0" smtClean="0"/>
              <a:t>Activity 1: </a:t>
            </a:r>
            <a:br>
              <a:rPr lang="en-US" sz="4400" dirty="0" smtClean="0"/>
            </a:br>
            <a:r>
              <a:rPr lang="en-US" sz="4400" dirty="0" smtClean="0"/>
              <a:t>“What LANDSCAPE am I?”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691747"/>
            <a:ext cx="112156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This game is similar to the ‘who am I’ game.</a:t>
            </a:r>
          </a:p>
          <a:p>
            <a:r>
              <a:rPr lang="en-US" sz="2800" dirty="0" smtClean="0"/>
              <a:t>Altogether there are 7 questions. </a:t>
            </a:r>
          </a:p>
          <a:p>
            <a:endParaRPr lang="en-US" sz="2800" dirty="0"/>
          </a:p>
          <a:p>
            <a:r>
              <a:rPr lang="en-US" sz="2800" dirty="0" smtClean="0"/>
              <a:t>RULES: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The teacher will write the suggested answers on the board or provide it to students.</a:t>
            </a:r>
          </a:p>
          <a:p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Have to wait till the teacher or student finishes reading the clues out loud to the class, before anyone/group can answer. </a:t>
            </a:r>
          </a:p>
        </p:txBody>
      </p:sp>
    </p:spTree>
    <p:extLst>
      <p:ext uri="{BB962C8B-B14F-4D97-AF65-F5344CB8AC3E}">
        <p14:creationId xmlns:p14="http://schemas.microsoft.com/office/powerpoint/2010/main" val="1253899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4429" y="218732"/>
            <a:ext cx="9291215" cy="1049235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Suggested answers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561998" y="1753107"/>
            <a:ext cx="83806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AU" sz="5400" b="1" cap="none" spc="0" dirty="0" smtClean="0">
                <a:ln/>
                <a:solidFill>
                  <a:srgbClr val="C00000"/>
                </a:solidFill>
                <a:effectLst/>
              </a:rPr>
              <a:t>COASTAL LANDSCAPES</a:t>
            </a:r>
            <a:endParaRPr lang="en-AU" sz="5400" b="1" cap="none" spc="0" dirty="0">
              <a:ln/>
              <a:solidFill>
                <a:srgbClr val="C00000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0099" y="4400648"/>
            <a:ext cx="46562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AU" sz="5400" b="1" cap="none" spc="0" dirty="0" smtClean="0">
                <a:ln/>
                <a:solidFill>
                  <a:schemeClr val="accent4"/>
                </a:solidFill>
                <a:effectLst/>
              </a:rPr>
              <a:t>MOUNTAINS</a:t>
            </a:r>
            <a:endParaRPr lang="en-AU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0099" y="3820941"/>
            <a:ext cx="32480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AU" sz="5400" b="1" cap="none" spc="0" dirty="0" smtClean="0">
                <a:ln/>
                <a:solidFill>
                  <a:schemeClr val="accent3">
                    <a:lumMod val="75000"/>
                  </a:schemeClr>
                </a:solidFill>
                <a:effectLst/>
              </a:rPr>
              <a:t>ISLANDS</a:t>
            </a:r>
            <a:endParaRPr lang="en-AU" sz="5400" b="1" cap="none" spc="0" dirty="0">
              <a:ln/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1216" y="5021690"/>
            <a:ext cx="33532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AU" sz="5400" b="1" cap="none" spc="0" dirty="0" smtClean="0">
                <a:ln/>
                <a:solidFill>
                  <a:schemeClr val="accent3"/>
                </a:solidFill>
                <a:effectLst/>
              </a:rPr>
              <a:t>DESERTS</a:t>
            </a:r>
            <a:endParaRPr lang="en-AU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1998" y="2422689"/>
            <a:ext cx="52245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AU" sz="5400" b="1" cap="none" spc="0" dirty="0" smtClean="0">
                <a:ln/>
                <a:solidFill>
                  <a:schemeClr val="accent1">
                    <a:lumMod val="75000"/>
                  </a:schemeClr>
                </a:solidFill>
                <a:effectLst/>
              </a:rPr>
              <a:t>RAINFORESTS</a:t>
            </a:r>
            <a:endParaRPr lang="en-AU" sz="5400" b="1" cap="none" spc="0" dirty="0">
              <a:ln/>
              <a:solidFill>
                <a:schemeClr val="accent1">
                  <a:lumMod val="75000"/>
                </a:schemeClr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1998" y="1053981"/>
            <a:ext cx="48942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AU" sz="5400" b="1" cap="none" spc="0" dirty="0" smtClean="0">
                <a:ln/>
                <a:solidFill>
                  <a:srgbClr val="7030A0"/>
                </a:solidFill>
                <a:effectLst/>
              </a:rPr>
              <a:t>GRASSLANDS</a:t>
            </a:r>
            <a:endParaRPr lang="en-AU" sz="5400" b="1" cap="none" spc="0" dirty="0">
              <a:ln/>
              <a:solidFill>
                <a:srgbClr val="7030A0"/>
              </a:solidFill>
              <a:effectLst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1998" y="3103735"/>
            <a:ext cx="74244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AU" sz="5400" b="1" cap="none" spc="0" dirty="0" smtClean="0">
                <a:ln/>
                <a:solidFill>
                  <a:srgbClr val="0070C0"/>
                </a:solidFill>
                <a:effectLst/>
              </a:rPr>
              <a:t>KARST LANDSCAPES</a:t>
            </a:r>
            <a:endParaRPr lang="en-AU" sz="5400" b="1" cap="none" spc="0" dirty="0">
              <a:ln/>
              <a:solidFill>
                <a:srgbClr val="0070C0"/>
              </a:solidFill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1216" y="5719548"/>
            <a:ext cx="71954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AU" sz="5400" b="1" dirty="0" smtClean="0">
                <a:ln/>
                <a:solidFill>
                  <a:schemeClr val="accent6"/>
                </a:solidFill>
              </a:rPr>
              <a:t>BUILT LANDSCAPES</a:t>
            </a:r>
            <a:endParaRPr lang="en-AU" sz="5400" b="1" cap="none" spc="0" dirty="0">
              <a:ln/>
              <a:solidFill>
                <a:schemeClr val="accent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61348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297519" y="1196529"/>
            <a:ext cx="11599333" cy="5845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charset="0"/>
              <a:buChar char="•"/>
            </a:pPr>
            <a:r>
              <a:rPr lang="en-US" sz="3200" dirty="0" smtClean="0"/>
              <a:t>I rise above surrounding landscapes</a:t>
            </a:r>
          </a:p>
          <a:p>
            <a:pPr marL="285750" indent="-285750" algn="ctr">
              <a:buFont typeface="Arial" charset="0"/>
              <a:buChar char="•"/>
            </a:pPr>
            <a:endParaRPr lang="en-US" sz="1600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en-US" sz="3200" dirty="0" smtClean="0"/>
              <a:t>I often have steep sides and high peaks</a:t>
            </a:r>
          </a:p>
          <a:p>
            <a:pPr marL="285750" indent="-285750" algn="ctr">
              <a:buFont typeface="Arial" charset="0"/>
              <a:buChar char="•"/>
            </a:pPr>
            <a:endParaRPr lang="en-US" sz="1600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en-US" sz="3200" dirty="0" smtClean="0"/>
              <a:t> If I am tall enough, I reach high into the atmosphere where it is cold that snow is found on my peak.</a:t>
            </a:r>
          </a:p>
          <a:p>
            <a:pPr marL="285750" indent="-285750" algn="ctr">
              <a:buFont typeface="Arial" charset="0"/>
              <a:buChar char="•"/>
            </a:pPr>
            <a:endParaRPr lang="en-US" sz="1600" dirty="0" smtClean="0"/>
          </a:p>
          <a:p>
            <a:pPr marL="0" indent="0" algn="ctr">
              <a:buNone/>
            </a:pPr>
            <a:r>
              <a:rPr lang="en-US" sz="3200" u="sng" dirty="0" smtClean="0">
                <a:solidFill>
                  <a:schemeClr val="accent1">
                    <a:lumMod val="75000"/>
                  </a:schemeClr>
                </a:solidFill>
              </a:rPr>
              <a:t>‘WHAT LANDSCAPE AM I?’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51579" y="147294"/>
            <a:ext cx="9291215" cy="1049235"/>
          </a:xfrm>
        </p:spPr>
        <p:txBody>
          <a:bodyPr>
            <a:normAutofit/>
          </a:bodyPr>
          <a:lstStyle/>
          <a:p>
            <a:r>
              <a:rPr lang="en-US" sz="4400" dirty="0" smtClean="0"/>
              <a:t>Question 1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2032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646" y="398119"/>
            <a:ext cx="9291215" cy="1049235"/>
          </a:xfrm>
        </p:spPr>
        <p:txBody>
          <a:bodyPr/>
          <a:lstStyle/>
          <a:p>
            <a:r>
              <a:rPr lang="en-US" sz="6000" dirty="0" smtClean="0"/>
              <a:t>Mountains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4" y="1710267"/>
            <a:ext cx="5825066" cy="39623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533" y="1710267"/>
            <a:ext cx="5737051" cy="396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84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321733" y="1038391"/>
            <a:ext cx="11717867" cy="591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charset="0"/>
              <a:buChar char="•"/>
            </a:pPr>
            <a:r>
              <a:rPr lang="en-US" sz="3200" dirty="0" smtClean="0"/>
              <a:t>You often find me in regions of low rainfall.</a:t>
            </a:r>
          </a:p>
          <a:p>
            <a:pPr marL="285750" indent="-285750" algn="ctr">
              <a:buFont typeface="Arial" charset="0"/>
              <a:buChar char="•"/>
            </a:pPr>
            <a:endParaRPr lang="en-US" sz="1800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en-US" sz="3200" dirty="0" smtClean="0"/>
              <a:t>I am found in arid or dry environments.</a:t>
            </a:r>
          </a:p>
          <a:p>
            <a:pPr marL="285750" indent="-285750" algn="ctr">
              <a:buFont typeface="Arial" charset="0"/>
              <a:buChar char="•"/>
            </a:pPr>
            <a:endParaRPr lang="en-US" sz="1800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en-US" sz="3200" dirty="0" smtClean="0"/>
              <a:t>Where I am, people can experience temperature extremes: hot by day and freezing at night.</a:t>
            </a:r>
            <a:endParaRPr lang="en-US" sz="2800" dirty="0" smtClean="0"/>
          </a:p>
          <a:p>
            <a:pPr marL="285750" indent="-285750" algn="ctr">
              <a:buFont typeface="Arial" charset="0"/>
              <a:buChar char="•"/>
            </a:pPr>
            <a:endParaRPr lang="en-US" sz="2800" dirty="0" smtClean="0"/>
          </a:p>
          <a:p>
            <a:pPr marL="0" indent="0" algn="ctr">
              <a:buNone/>
            </a:pPr>
            <a:r>
              <a:rPr lang="en-US" sz="2800" u="sng" dirty="0" smtClean="0">
                <a:solidFill>
                  <a:schemeClr val="accent1">
                    <a:lumMod val="75000"/>
                  </a:schemeClr>
                </a:solidFill>
              </a:rPr>
              <a:t>‘WHAT LANDSCAPE AM I?’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51579" y="147294"/>
            <a:ext cx="9291215" cy="1049235"/>
          </a:xfrm>
        </p:spPr>
        <p:txBody>
          <a:bodyPr>
            <a:normAutofit/>
          </a:bodyPr>
          <a:lstStyle/>
          <a:p>
            <a:r>
              <a:rPr lang="en-US" sz="4400" dirty="0" smtClean="0"/>
              <a:t>Question 2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34353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646" y="398119"/>
            <a:ext cx="9291215" cy="1049235"/>
          </a:xfrm>
        </p:spPr>
        <p:txBody>
          <a:bodyPr/>
          <a:lstStyle/>
          <a:p>
            <a:r>
              <a:rPr lang="en-US" sz="6000" dirty="0" smtClean="0"/>
              <a:t>Deserts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7" y="1447354"/>
            <a:ext cx="5130800" cy="34248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5198533"/>
            <a:ext cx="10193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Fun fact: Did you know that Antarctica is the world’s largest desert?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33" y="1447354"/>
            <a:ext cx="5659497" cy="34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32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0" y="1038391"/>
            <a:ext cx="12022667" cy="5865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charset="0"/>
              <a:buChar char="•"/>
            </a:pPr>
            <a:r>
              <a:rPr lang="en-US" sz="3200" dirty="0" smtClean="0"/>
              <a:t>I am found in a variety of climates, ranging from hot wet tropics to cooler temperate areas</a:t>
            </a:r>
          </a:p>
          <a:p>
            <a:pPr marL="285750" indent="-285750" algn="ctr">
              <a:buFont typeface="Arial" charset="0"/>
              <a:buChar char="•"/>
            </a:pPr>
            <a:endParaRPr lang="en-US" sz="1800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en-US" sz="3200" dirty="0" smtClean="0"/>
              <a:t>The lush vegetation are apart of me depends on a high level of rainfall.</a:t>
            </a:r>
          </a:p>
          <a:p>
            <a:pPr marL="285750" indent="-285750" algn="ctr">
              <a:buFont typeface="Arial" charset="0"/>
              <a:buChar char="•"/>
            </a:pPr>
            <a:endParaRPr lang="en-US" sz="1800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en-US" sz="3200" dirty="0" smtClean="0"/>
              <a:t>Many of our human foods and medicines are derived from me </a:t>
            </a:r>
          </a:p>
          <a:p>
            <a:pPr marL="0" indent="0" algn="ctr">
              <a:buNone/>
            </a:pPr>
            <a:r>
              <a:rPr lang="en-US" sz="2800" u="sng" dirty="0" smtClean="0">
                <a:solidFill>
                  <a:schemeClr val="accent1">
                    <a:lumMod val="75000"/>
                  </a:schemeClr>
                </a:solidFill>
              </a:rPr>
              <a:t>‘WHAT LANDSCAPE AM I?’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51579" y="147294"/>
            <a:ext cx="9291215" cy="1049235"/>
          </a:xfrm>
        </p:spPr>
        <p:txBody>
          <a:bodyPr>
            <a:normAutofit/>
          </a:bodyPr>
          <a:lstStyle/>
          <a:p>
            <a:r>
              <a:rPr lang="en-US" sz="4400" dirty="0" smtClean="0"/>
              <a:t>Question 3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2675701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544</TotalTime>
  <Words>587</Words>
  <Application>Microsoft Office PowerPoint</Application>
  <PresentationFormat>Widescreen</PresentationFormat>
  <Paragraphs>102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Rockwell</vt:lpstr>
      <vt:lpstr>Wingdings</vt:lpstr>
      <vt:lpstr>Gallery</vt:lpstr>
      <vt:lpstr>INTRODUCTION TO:</vt:lpstr>
      <vt:lpstr>How are landscapes different?</vt:lpstr>
      <vt:lpstr>Activity 1:  “What LANDSCAPE am I?”</vt:lpstr>
      <vt:lpstr>Suggested answers</vt:lpstr>
      <vt:lpstr>Question 1</vt:lpstr>
      <vt:lpstr>Mountains</vt:lpstr>
      <vt:lpstr>Question 2</vt:lpstr>
      <vt:lpstr>Deserts</vt:lpstr>
      <vt:lpstr>Question 3</vt:lpstr>
      <vt:lpstr>Rainforests</vt:lpstr>
      <vt:lpstr>Question 4</vt:lpstr>
      <vt:lpstr>Grasslands</vt:lpstr>
      <vt:lpstr>Question 5</vt:lpstr>
      <vt:lpstr>Karst landscapes </vt:lpstr>
      <vt:lpstr>Question 6</vt:lpstr>
      <vt:lpstr>Islands</vt:lpstr>
      <vt:lpstr>Question 7</vt:lpstr>
      <vt:lpstr>Coastal landscapes</vt:lpstr>
      <vt:lpstr>Question 8</vt:lpstr>
      <vt:lpstr>Built landscapes</vt:lpstr>
      <vt:lpstr>PowerPoint Presentation</vt:lpstr>
      <vt:lpstr>Created by Peter Trieu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TO:</dc:title>
  <dc:creator>Peter Trieu</dc:creator>
  <cp:lastModifiedBy>Baz Humphries</cp:lastModifiedBy>
  <cp:revision>21</cp:revision>
  <dcterms:created xsi:type="dcterms:W3CDTF">2016-11-15T23:28:32Z</dcterms:created>
  <dcterms:modified xsi:type="dcterms:W3CDTF">2022-01-23T04:34:05Z</dcterms:modified>
</cp:coreProperties>
</file>